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658"/>
  </p:normalViewPr>
  <p:slideViewPr>
    <p:cSldViewPr snapToGrid="0">
      <p:cViewPr>
        <p:scale>
          <a:sx n="80" d="100"/>
          <a:sy n="80" d="100"/>
        </p:scale>
        <p:origin x="1344" y="10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DD692-18B6-FDA5-AB86-0A95E0A8B3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22404-612D-1942-E6D3-F88807C487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4B11C5-7E4E-C2BF-8217-21C0C0DA9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2BAE8-B8F5-B349-9BE5-F905A628F9F2}" type="datetimeFigureOut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927A0-60FE-FA86-D9FD-76E9D441F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AD211-1847-D5C6-2499-59A0346A4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5269-6ED5-3144-AD72-DA5D8CE81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90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792B7-BAB2-A09A-CC8E-CEF6EEB7F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D5F440-D58E-1E33-D2EC-00D8A84068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B95AE-0CBD-71B6-14AB-C8B70C17A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2BAE8-B8F5-B349-9BE5-F905A628F9F2}" type="datetimeFigureOut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C88FE-DC61-0628-96FA-5260EC4FB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D3BBA-9815-E7FA-9B41-00FD6A50C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5269-6ED5-3144-AD72-DA5D8CE81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34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544916-59C3-258E-16E8-CE702B57EF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091F0F-EC22-0703-AE9F-302A1722BA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D88009-CBE1-9C21-A106-1C109422D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2BAE8-B8F5-B349-9BE5-F905A628F9F2}" type="datetimeFigureOut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F10F08-EB58-3AA4-381A-00404FA88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322FF1-7172-1375-360B-EDBE735EA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5269-6ED5-3144-AD72-DA5D8CE81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0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E922A-20F1-D0FC-7032-BCFEFACB6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23E23-760E-7BEF-0AEA-056CC55DE8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A9B4D-7DC5-59B4-D49D-15BA3B8B4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2BAE8-B8F5-B349-9BE5-F905A628F9F2}" type="datetimeFigureOut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6CD56-0126-A036-6EBA-676409722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D1CEB-0BC7-B253-CA1C-413C8CBF7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5269-6ED5-3144-AD72-DA5D8CE81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0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20F5E-A00F-468E-9E64-561E6BD5C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BDED4A-B760-879E-3058-AA4FA79DD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B4512B-7491-40CB-8110-10ECEFBFE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2BAE8-B8F5-B349-9BE5-F905A628F9F2}" type="datetimeFigureOut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5C4C77-28D6-86B4-C34C-00B996F2A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E72779-AAFD-95EC-FF48-1EA31DB5B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5269-6ED5-3144-AD72-DA5D8CE81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069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A9471-124D-0BF5-6B5E-FA397DD2F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1F529-D0FC-D457-7F06-E999C41B54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A5579C-3AD3-1C70-056B-14CD8AA3E9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ECF81C-8F10-39DD-2489-EAAE7CE66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2BAE8-B8F5-B349-9BE5-F905A628F9F2}" type="datetimeFigureOut">
              <a:rPr lang="en-US" smtClean="0"/>
              <a:t>5/3/26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9AFDA8-0F6B-F69F-2535-B1D22549B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1D0A06-E46E-5AF5-E4EF-2AD55E85A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5269-6ED5-3144-AD72-DA5D8CE81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369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E3812-EADD-552F-A579-511A38052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6DE24-265C-34A7-5647-3BBA2A4753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EFA978-D356-80EB-D5C5-23234DC496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93CE74-B206-2FCC-6F64-EBC0760ABF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CE937C-4231-DC5A-A95B-52399A5F15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72EA5A-B6A2-9DF7-D9CB-BDB582B4B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2BAE8-B8F5-B349-9BE5-F905A628F9F2}" type="datetimeFigureOut">
              <a:rPr lang="en-US" smtClean="0"/>
              <a:t>5/3/26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EDBBB0-BA1B-6C6E-1E0C-968768ABB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C05E07-72B2-7C56-BE49-4BAA20177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5269-6ED5-3144-AD72-DA5D8CE81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07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5D77C-ABD6-F224-5DB0-D8957DA00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9AB482-F032-3149-0C62-43775B41C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2BAE8-B8F5-B349-9BE5-F905A628F9F2}" type="datetimeFigureOut">
              <a:rPr lang="en-US" smtClean="0"/>
              <a:t>5/3/26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A8E5E4-559F-56A7-FAD9-14267ABDB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0993B2-8CB3-023C-19EB-7F76033BB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5269-6ED5-3144-AD72-DA5D8CE81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989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7161D9-A32A-71E3-1202-270BF53C4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2BAE8-B8F5-B349-9BE5-F905A628F9F2}" type="datetimeFigureOut">
              <a:rPr lang="en-US" smtClean="0"/>
              <a:t>5/3/26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C5477D-7ADE-3B78-7AF7-E3E9DE921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A1BFF4-05F3-DF70-76F2-B04CAE73E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5269-6ED5-3144-AD72-DA5D8CE81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50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F4D43-7691-D741-D18A-035A27C9F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54274-7AAA-71DE-FBBC-CA27CC1EF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AF62CD-D05C-0816-288F-9FC9F64F26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14D6E4-04BB-150F-8537-D3929AC8C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2BAE8-B8F5-B349-9BE5-F905A628F9F2}" type="datetimeFigureOut">
              <a:rPr lang="en-US" smtClean="0"/>
              <a:t>5/3/26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58ECDB-7AC2-6C62-A488-B8430F52E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D7AF77-6074-DC23-2CD4-0B6893F37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5269-6ED5-3144-AD72-DA5D8CE81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204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96E28-FE2B-C0C0-71DB-6BEA4BEE7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80C942-9272-8766-8DEF-74C63CC6BF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2ABA2E-FCC2-687C-64EA-21C9976801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4CAD06-4A8C-703A-0E08-5169856F3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2BAE8-B8F5-B349-9BE5-F905A628F9F2}" type="datetimeFigureOut">
              <a:rPr lang="en-US" smtClean="0"/>
              <a:t>5/3/26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A3A1D6-6DF9-802D-1F35-37E873CC4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71D589-7FE2-95CC-D37C-6FD80F899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5269-6ED5-3144-AD72-DA5D8CE81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742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6968F9-B6B1-F9AF-58CA-8ED4AAE42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737F0-F056-826B-B8FF-97945034B2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F21FE-3078-166E-791A-F1DBA95795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D2BAE8-B8F5-B349-9BE5-F905A628F9F2}" type="datetimeFigureOut">
              <a:rPr lang="en-US" smtClean="0"/>
              <a:t>5/3/26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4DC82-D475-2A56-3C01-F27E781110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2654D-8F40-807F-D53F-B741C7FE7F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775269-6ED5-3144-AD72-DA5D8CE81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812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C59F5A0-2E6B-4A37-4F90-09F69A3F8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8702"/>
          </a:xfrm>
        </p:spPr>
        <p:txBody>
          <a:bodyPr>
            <a:normAutofit fontScale="90000"/>
          </a:bodyPr>
          <a:lstStyle/>
          <a:p>
            <a:r>
              <a:rPr lang="en-US" dirty="0"/>
              <a:t>Retrieval Augmented Generation (2025)</a:t>
            </a: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86A11442-65A5-6B9B-8D40-30B8A8334FA1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027" b="33016"/>
          <a:stretch>
            <a:fillRect/>
          </a:stretch>
        </p:blipFill>
        <p:spPr>
          <a:xfrm>
            <a:off x="838200" y="1442219"/>
            <a:ext cx="10516784" cy="3546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745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F9424-A82A-4C90-7D93-9FE461AD2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Retrieval Augmented Generation (2026)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811E730-79E4-ECB1-3AA3-FBCC4F37D15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1530851"/>
            <a:ext cx="8177463" cy="4599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9696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UCID-SOURCE" val="Bs~TDfe85en1"/>
  <p:tag name="LUCID-DOCUMENT" val="69a8ad47-85d2-47c4-9bae-e4f1c93ff296"/>
  <p:tag name="LUCID-UPDATE-TIME" val="177787214851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UCID-SOURCE" val="AD~TQc6ZQS9D"/>
  <p:tag name="LUCID-DOCUMENT" val="3165d3ca-3c36-4d09-9499-4ddb539dad7a"/>
  <p:tag name="LUCID-UPDATE-TIME" val="177787285307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1076</TotalTime>
  <Words>12</Words>
  <Application>Microsoft Macintosh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Retrieval Augmented Generation (2025)</vt:lpstr>
      <vt:lpstr>Retrieval Augmented Generation (2026)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Francisco Reveriano</dc:creator>
  <cp:lastModifiedBy>Francisco Reveriano</cp:lastModifiedBy>
  <cp:revision>1</cp:revision>
  <dcterms:created xsi:type="dcterms:W3CDTF">2026-05-03T18:44:23Z</dcterms:created>
  <dcterms:modified xsi:type="dcterms:W3CDTF">2026-05-04T12:40:53Z</dcterms:modified>
</cp:coreProperties>
</file>